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7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540EC5-DF2F-B089-5DFA-65BFF5842431}"/>
              </a:ext>
            </a:extLst>
          </p:cNvPr>
          <p:cNvSpPr txBox="1"/>
          <p:nvPr/>
        </p:nvSpPr>
        <p:spPr>
          <a:xfrm>
            <a:off x="6476999" y="5682345"/>
            <a:ext cx="4958441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/>
                </a:solidFill>
              </a:rPr>
              <a:t>- Rajashree Sabale</a:t>
            </a:r>
          </a:p>
        </p:txBody>
      </p:sp>
      <p:pic>
        <p:nvPicPr>
          <p:cNvPr id="6" name="Picture 5" descr="Magnifying glass showing decling performance">
            <a:extLst>
              <a:ext uri="{FF2B5EF4-FFF2-40B4-BE49-F238E27FC236}">
                <a16:creationId xmlns:a16="http://schemas.microsoft.com/office/drawing/2014/main" id="{E9A1B948-7085-1AA2-B6E1-F6C9DDC4DB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2" y="1760224"/>
            <a:ext cx="11778342" cy="37378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AFB79A-1E8D-965C-12E6-171CAD87E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4310"/>
            <a:ext cx="12191998" cy="528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301</Words>
  <Application>Microsoft Office PowerPoint</Application>
  <PresentationFormat>Widescreen</PresentationFormat>
  <Paragraphs>32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Rajashree Sabale</cp:lastModifiedBy>
  <cp:revision>14</cp:revision>
  <dcterms:created xsi:type="dcterms:W3CDTF">2025-01-20T11:39:00Z</dcterms:created>
  <dcterms:modified xsi:type="dcterms:W3CDTF">2025-08-27T19:44:18Z</dcterms:modified>
</cp:coreProperties>
</file>

<file path=docProps/thumbnail.jpeg>
</file>